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1" autoAdjust="0"/>
    <p:restoredTop sz="94622" autoAdjust="0"/>
  </p:normalViewPr>
  <p:slideViewPr>
    <p:cSldViewPr>
      <p:cViewPr varScale="1">
        <p:scale>
          <a:sx n="48" d="100"/>
          <a:sy n="48" d="100"/>
        </p:scale>
        <p:origin x="18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6567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00325" y="27837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en-US" sz="134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TeamPlayer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752625" y="5372100"/>
            <a:ext cx="1078275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8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Calmar dot net</a:t>
            </a:r>
            <a:endParaRPr lang="en-US" sz="8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  <p:txBody>
          <a:bodyPr/>
          <a:lstStyle/>
          <a:p>
            <a:r>
              <a:rPr lang="en-US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</a:t>
            </a:r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852487"/>
            <a:ext cx="139065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bg-BG" sz="8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</a:t>
            </a:r>
            <a:r>
              <a:rPr lang="en-US" sz="8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облемът</a:t>
            </a:r>
            <a:r>
              <a:rPr lang="en-US" sz="8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8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80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8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9400" y="3467100"/>
            <a:ext cx="9372600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 smtClean="0">
                <a:solidFill>
                  <a:schemeClr val="bg1"/>
                </a:solidFill>
              </a:rPr>
              <a:t>Проблемът - Липса на удобна платформа за намиране на съотборници в различни игри</a:t>
            </a:r>
          </a:p>
          <a:p>
            <a:endParaRPr lang="bg-BG" sz="4800" dirty="0">
              <a:solidFill>
                <a:schemeClr val="bg1"/>
              </a:solidFill>
            </a:endParaRPr>
          </a:p>
          <a:p>
            <a:r>
              <a:rPr lang="bg-BG" sz="4800" dirty="0" smtClean="0">
                <a:solidFill>
                  <a:schemeClr val="bg1"/>
                </a:solidFill>
              </a:rPr>
              <a:t>Настоящи решения – Намиране на случайни съотборници от вградените търсачки на игрите, които не са много оптимални</a:t>
            </a:r>
          </a:p>
          <a:p>
            <a:endParaRPr lang="bg-BG" sz="4000" dirty="0">
              <a:solidFill>
                <a:srgbClr val="FF0000"/>
              </a:solidFill>
            </a:endParaRPr>
          </a:p>
          <a:p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4838700"/>
            <a:ext cx="4759532" cy="412853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5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68100" y="3963098"/>
            <a:ext cx="5271296" cy="5271204"/>
          </a:xfrm>
          <a:custGeom>
            <a:avLst/>
            <a:gdLst/>
            <a:ahLst/>
            <a:cxnLst/>
            <a:rect l="l" t="t" r="r" b="b"/>
            <a:pathLst>
              <a:path w="5271296" h="5271204">
                <a:moveTo>
                  <a:pt x="0" y="0"/>
                </a:moveTo>
                <a:lnTo>
                  <a:pt x="5271296" y="0"/>
                </a:lnTo>
                <a:lnTo>
                  <a:pt x="5271296" y="5271204"/>
                </a:lnTo>
                <a:lnTo>
                  <a:pt x="0" y="5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90951" y="3004883"/>
            <a:ext cx="11330550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000" lvl="1" algn="l">
              <a:lnSpc>
                <a:spcPts val="6480"/>
              </a:lnSpc>
            </a:pPr>
            <a:r>
              <a:rPr lang="bg-BG" sz="6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Създаване на удобна платформа с улеснен интерфейс и по-оптимално търсене на съотборници</a:t>
            </a:r>
            <a:endParaRPr lang="en-US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8663" y="1021073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116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116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1654" y="173123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749" t="-113900"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2590800" y="3238500"/>
            <a:ext cx="1181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</a:rPr>
              <a:t>TeamPlayer</a:t>
            </a:r>
            <a:r>
              <a:rPr lang="en-US" sz="6000" dirty="0" smtClean="0">
                <a:solidFill>
                  <a:schemeClr val="bg1"/>
                </a:solidFill>
              </a:rPr>
              <a:t> – </a:t>
            </a:r>
            <a:r>
              <a:rPr lang="bg-BG" sz="6000" dirty="0" smtClean="0">
                <a:solidFill>
                  <a:schemeClr val="bg1"/>
                </a:solidFill>
              </a:rPr>
              <a:t>програма, която позволява търсене на съотборници чрез селектиране на тагове за конкретни игри 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2781300"/>
            <a:ext cx="1104900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HTML – </a:t>
            </a:r>
            <a:r>
              <a:rPr lang="bg-BG" sz="4800" dirty="0" smtClean="0">
                <a:solidFill>
                  <a:schemeClr val="bg1"/>
                </a:solidFill>
              </a:rPr>
              <a:t>общият вид на </a:t>
            </a:r>
            <a:r>
              <a:rPr lang="en-US" sz="4800" dirty="0" smtClean="0">
                <a:solidFill>
                  <a:schemeClr val="bg1"/>
                </a:solidFill>
              </a:rPr>
              <a:t>web app-</a:t>
            </a:r>
            <a:r>
              <a:rPr lang="bg-BG" sz="4800" dirty="0" smtClean="0">
                <a:solidFill>
                  <a:schemeClr val="bg1"/>
                </a:solidFill>
              </a:rPr>
              <a:t>а</a:t>
            </a:r>
            <a:endParaRPr lang="en-US" sz="4800" dirty="0" smtClean="0">
              <a:solidFill>
                <a:schemeClr val="bg1"/>
              </a:solidFill>
            </a:endParaRPr>
          </a:p>
          <a:p>
            <a:r>
              <a:rPr lang="en-US" sz="4800" dirty="0" smtClean="0">
                <a:solidFill>
                  <a:schemeClr val="bg1"/>
                </a:solidFill>
              </a:rPr>
              <a:t>CSS</a:t>
            </a:r>
            <a:r>
              <a:rPr lang="bg-BG" sz="4800" dirty="0" smtClean="0">
                <a:solidFill>
                  <a:schemeClr val="bg1"/>
                </a:solidFill>
              </a:rPr>
              <a:t> – дизайн на </a:t>
            </a:r>
            <a:r>
              <a:rPr lang="en-US" sz="4800" dirty="0" smtClean="0">
                <a:solidFill>
                  <a:schemeClr val="bg1"/>
                </a:solidFill>
              </a:rPr>
              <a:t>web app-a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JavaScript – </a:t>
            </a:r>
            <a:r>
              <a:rPr lang="bg-BG" sz="4800" dirty="0" smtClean="0">
                <a:solidFill>
                  <a:schemeClr val="bg1"/>
                </a:solidFill>
              </a:rPr>
              <a:t>функционалност на </a:t>
            </a:r>
            <a:r>
              <a:rPr lang="en-US" sz="4800" dirty="0" smtClean="0">
                <a:solidFill>
                  <a:schemeClr val="bg1"/>
                </a:solidFill>
              </a:rPr>
              <a:t>web app-</a:t>
            </a:r>
            <a:r>
              <a:rPr lang="bg-BG" sz="4800" dirty="0" smtClean="0">
                <a:solidFill>
                  <a:schemeClr val="bg1"/>
                </a:solidFill>
              </a:rPr>
              <a:t>а и връзка със </a:t>
            </a:r>
            <a:r>
              <a:rPr lang="en-US" sz="4800" dirty="0" err="1" smtClean="0">
                <a:solidFill>
                  <a:schemeClr val="bg1"/>
                </a:solidFill>
              </a:rPr>
              <a:t>Springboot</a:t>
            </a:r>
            <a:r>
              <a:rPr lang="en-US" sz="4800" dirty="0" smtClean="0">
                <a:solidFill>
                  <a:schemeClr val="bg1"/>
                </a:solidFill>
              </a:rPr>
              <a:t>-a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Java</a:t>
            </a:r>
            <a:r>
              <a:rPr lang="bg-BG" sz="4800" dirty="0" smtClean="0">
                <a:solidFill>
                  <a:schemeClr val="bg1"/>
                </a:solidFill>
              </a:rPr>
              <a:t>(</a:t>
            </a:r>
            <a:r>
              <a:rPr lang="en-US" sz="4800" dirty="0" err="1" smtClean="0">
                <a:solidFill>
                  <a:schemeClr val="bg1"/>
                </a:solidFill>
              </a:rPr>
              <a:t>Springboot</a:t>
            </a:r>
            <a:r>
              <a:rPr lang="bg-BG" sz="4800" dirty="0" smtClean="0">
                <a:solidFill>
                  <a:schemeClr val="bg1"/>
                </a:solidFill>
              </a:rPr>
              <a:t>) – </a:t>
            </a:r>
            <a:r>
              <a:rPr lang="en-US" sz="4800" dirty="0" smtClean="0">
                <a:solidFill>
                  <a:schemeClr val="bg1"/>
                </a:solidFill>
              </a:rPr>
              <a:t>Tomcat </a:t>
            </a:r>
            <a:r>
              <a:rPr lang="bg-BG" sz="4800" dirty="0" smtClean="0">
                <a:solidFill>
                  <a:schemeClr val="bg1"/>
                </a:solidFill>
              </a:rPr>
              <a:t>сървър, </a:t>
            </a:r>
            <a:r>
              <a:rPr lang="en-US" sz="4800" dirty="0" smtClean="0">
                <a:solidFill>
                  <a:schemeClr val="bg1"/>
                </a:solidFill>
              </a:rPr>
              <a:t>mapping </a:t>
            </a:r>
            <a:r>
              <a:rPr lang="bg-BG" sz="4800" dirty="0" smtClean="0">
                <a:solidFill>
                  <a:schemeClr val="bg1"/>
                </a:solidFill>
              </a:rPr>
              <a:t>на страниците и записване и четене на данни от </a:t>
            </a:r>
            <a:r>
              <a:rPr lang="en-US" sz="4800" dirty="0" smtClean="0">
                <a:solidFill>
                  <a:schemeClr val="bg1"/>
                </a:solidFill>
              </a:rPr>
              <a:t>PostgreSQL</a:t>
            </a:r>
            <a:endParaRPr lang="en-US" sz="4800" dirty="0">
              <a:solidFill>
                <a:schemeClr val="bg1"/>
              </a:solidFill>
            </a:endParaRPr>
          </a:p>
          <a:p>
            <a:r>
              <a:rPr lang="en-US" sz="4800" dirty="0" smtClean="0">
                <a:solidFill>
                  <a:schemeClr val="bg1"/>
                </a:solidFill>
              </a:rPr>
              <a:t>PostgreSQL – </a:t>
            </a:r>
            <a:r>
              <a:rPr lang="bg-BG" sz="4800" dirty="0" smtClean="0">
                <a:solidFill>
                  <a:schemeClr val="bg1"/>
                </a:solidFill>
              </a:rPr>
              <a:t>база данни</a:t>
            </a:r>
            <a:endParaRPr lang="en-US" sz="48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400" y="2628900"/>
            <a:ext cx="4031216" cy="4038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4002 0.06698 C 0.04896 0.08102 0.054 0.10201 0.054 0.12408 C 0.054 0.14908 0.04896 0.16898 0.04002 0.18303 L -2.91667E-6 0.25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9499584" y="-1902035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2318" y="2600204"/>
            <a:ext cx="14105192" cy="6553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>
              <a:lnSpc>
                <a:spcPts val="7279"/>
              </a:lnSpc>
            </a:pP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Георги Ралчев –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JavaScript </a:t>
            </a: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малко 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bg-BG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1339" lvl="1">
              <a:lnSpc>
                <a:spcPts val="7279"/>
              </a:lnSpc>
            </a:pP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Александър Дянков – 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Java(</a:t>
            </a:r>
            <a:r>
              <a:rPr lang="en-US" sz="44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Springboot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endParaRPr lang="bg-BG" sz="44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1339" lvl="1">
              <a:lnSpc>
                <a:spcPts val="7279"/>
              </a:lnSpc>
            </a:pP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Александър Горбанов –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 </a:t>
            </a: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bg-BG" sz="44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1339" lvl="1">
              <a:lnSpc>
                <a:spcPts val="7279"/>
              </a:lnSpc>
            </a:pP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Димитър Бинев –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Презентация, помощ с </a:t>
            </a:r>
            <a:r>
              <a:rPr lang="en-US" sz="44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GitHub, HTML, CSS</a:t>
            </a:r>
            <a:endParaRPr lang="bg-BG" sz="44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1339" lvl="1">
              <a:lnSpc>
                <a:spcPts val="7279"/>
              </a:lnSpc>
            </a:pP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Мартин Боянов – 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bg-BG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455627">
            <a:off x="15390200" y="-8712528"/>
            <a:ext cx="13381880" cy="13424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68452">
            <a:off x="-1727757" y="7950285"/>
            <a:ext cx="13381880" cy="134245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4.5679E-6 L 0.14757 -0.04414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22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4.44444E-6 L -0.16988 0.22777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8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4.44444E-6 L -0.16988 0.22777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8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35802E-6 L -0.10885 -0.33087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35802E-6 L -0.10885 -0.33272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4.5679E-6 L 0.14488 -0.04599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8" y="-22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" y="-40233"/>
            <a:ext cx="18287999" cy="10327233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284" y="775623"/>
            <a:ext cx="15439282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bg-BG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en-US" sz="9000" b="1" dirty="0" err="1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ашето</a:t>
            </a:r>
            <a:r>
              <a:rPr lang="en-US" sz="9000" b="1" dirty="0" smtClean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преживяване</a:t>
            </a:r>
            <a:endParaRPr lang="en-US" sz="9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749" t="-1139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55" b="-2140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3701861" y="2164266"/>
            <a:ext cx="13557439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Нашият екип - Александър Г., Александър Д., Георги, Димитър, Мартин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 - Георги Тончев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1" lvl="1" indent="-539750">
              <a:lnSpc>
                <a:spcPts val="7000"/>
              </a:lnSpc>
              <a:buFont typeface="Arial"/>
              <a:buChar char="•"/>
            </a:pPr>
            <a:r>
              <a:rPr lang="bg-BG" sz="5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 научихме - Да намираме бързо информация, да боравим със сървър и да работим бързо и в същото време сплотено и почти безгрешно</a:t>
            </a:r>
            <a:endParaRPr lang="en-US" sz="5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8.64198E-7 L 4.72222E-6 0.644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232</Words>
  <Application>Microsoft Office PowerPoint</Application>
  <PresentationFormat>Custom</PresentationFormat>
  <Paragraphs>40</Paragraphs>
  <Slides>11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dc:creator>Mitko BG</dc:creator>
  <cp:lastModifiedBy>Mitko BG</cp:lastModifiedBy>
  <cp:revision>27</cp:revision>
  <dcterms:created xsi:type="dcterms:W3CDTF">2006-08-16T00:00:00Z</dcterms:created>
  <dcterms:modified xsi:type="dcterms:W3CDTF">2024-03-16T04:40:36Z</dcterms:modified>
  <dc:identifier>DAF_NFRPGhY</dc:identifier>
</cp:coreProperties>
</file>